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Helvetica Neue"/>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elveticaNeue-regular.fntdata"/><Relationship Id="rId11" Type="http://schemas.openxmlformats.org/officeDocument/2006/relationships/slide" Target="slides/slide6.xml"/><Relationship Id="rId22" Type="http://schemas.openxmlformats.org/officeDocument/2006/relationships/font" Target="fonts/HelveticaNeue-italic.fntdata"/><Relationship Id="rId10" Type="http://schemas.openxmlformats.org/officeDocument/2006/relationships/slide" Target="slides/slide5.xml"/><Relationship Id="rId21" Type="http://schemas.openxmlformats.org/officeDocument/2006/relationships/font" Target="fonts/HelveticaNeue-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HelveticaNeue-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a8c0f6d26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a8c0f6d26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a8c0f6d26b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a8c0f6d26b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a8c0f6d26b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a8c0f6d26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a8c0f6d26b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a8c0f6d26b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a8c0f6d26b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a8c0f6d26b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a8c0f6d26b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a8c0f6d26b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a8c0f6d2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a8c0f6d2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a97eaa9b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a97eaa9b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a8c0f6d26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a8c0f6d26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a8c0f6d26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a8c0f6d26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a8c0f6d26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a8c0f6d26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a8c0f6d26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a8c0f6d26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a8c0f6d26b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a8c0f6d26b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2.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9.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21.png"/><Relationship Id="rId11" Type="http://schemas.openxmlformats.org/officeDocument/2006/relationships/image" Target="../media/image2.png"/><Relationship Id="rId10" Type="http://schemas.openxmlformats.org/officeDocument/2006/relationships/image" Target="../media/image14.png"/><Relationship Id="rId9" Type="http://schemas.openxmlformats.org/officeDocument/2006/relationships/image" Target="../media/image13.png"/><Relationship Id="rId5" Type="http://schemas.openxmlformats.org/officeDocument/2006/relationships/image" Target="../media/image7.png"/><Relationship Id="rId6" Type="http://schemas.openxmlformats.org/officeDocument/2006/relationships/image" Target="../media/image12.png"/><Relationship Id="rId7" Type="http://schemas.openxmlformats.org/officeDocument/2006/relationships/image" Target="../media/image18.png"/><Relationship Id="rId8"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www.youtube.com/watch?v=7T7mg6JZZzg" TargetMode="External"/><Relationship Id="rId4"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hyperlink" Target="http://www.youtube.com/watch?v=SRibjLJ_VzQ" TargetMode="External"/><Relationship Id="rId5"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Roundtable Presentation</a:t>
            </a:r>
            <a:endParaRPr>
              <a:latin typeface="Helvetica Neue"/>
              <a:ea typeface="Helvetica Neue"/>
              <a:cs typeface="Helvetica Neue"/>
              <a:sym typeface="Helvetica Neue"/>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Hawk Wei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a:t>
            </a:r>
            <a:endParaRPr/>
          </a:p>
        </p:txBody>
      </p:sp>
      <p:sp>
        <p:nvSpPr>
          <p:cNvPr id="124" name="Google Shape;124;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 was trying to express it with code and images.  </a:t>
            </a:r>
            <a:endParaRPr/>
          </a:p>
        </p:txBody>
      </p:sp>
      <p:pic>
        <p:nvPicPr>
          <p:cNvPr id="125" name="Google Shape;125;p22"/>
          <p:cNvPicPr preferRelativeResize="0"/>
          <p:nvPr/>
        </p:nvPicPr>
        <p:blipFill>
          <a:blip r:embed="rId3">
            <a:alphaModFix/>
          </a:blip>
          <a:stretch>
            <a:fillRect/>
          </a:stretch>
        </p:blipFill>
        <p:spPr>
          <a:xfrm>
            <a:off x="4572000" y="1840606"/>
            <a:ext cx="4260300" cy="2728270"/>
          </a:xfrm>
          <a:prstGeom prst="rect">
            <a:avLst/>
          </a:prstGeom>
          <a:noFill/>
          <a:ln>
            <a:noFill/>
          </a:ln>
        </p:spPr>
      </p:pic>
      <p:pic>
        <p:nvPicPr>
          <p:cNvPr id="126" name="Google Shape;126;p22"/>
          <p:cNvPicPr preferRelativeResize="0"/>
          <p:nvPr/>
        </p:nvPicPr>
        <p:blipFill>
          <a:blip r:embed="rId4">
            <a:alphaModFix/>
          </a:blip>
          <a:stretch>
            <a:fillRect/>
          </a:stretch>
        </p:blipFill>
        <p:spPr>
          <a:xfrm>
            <a:off x="311696" y="1840600"/>
            <a:ext cx="3716105" cy="2728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Idea 3 -</a:t>
            </a:r>
            <a:r>
              <a:rPr lang="en">
                <a:solidFill>
                  <a:srgbClr val="FFFFFF"/>
                </a:solidFill>
              </a:rPr>
              <a:t>Interactive Narrative</a:t>
            </a:r>
            <a:endParaRPr sz="3800">
              <a:solidFill>
                <a:srgbClr val="FFFFFF"/>
              </a:solidFill>
            </a:endParaRPr>
          </a:p>
        </p:txBody>
      </p:sp>
      <p:sp>
        <p:nvSpPr>
          <p:cNvPr id="132" name="Google Shape;132;p23"/>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platform that users are allowed to save their spare time of their phone and use this to plant trees around world.  </a:t>
            </a:r>
            <a:endParaRPr/>
          </a:p>
          <a:p>
            <a:pPr indent="0" lvl="0" marL="0" rtl="0" algn="l">
              <a:spcBef>
                <a:spcPts val="1600"/>
              </a:spcBef>
              <a:spcAft>
                <a:spcPts val="1600"/>
              </a:spcAft>
              <a:buNone/>
            </a:pPr>
            <a:r>
              <a:rPr lang="en"/>
              <a:t>Also, apple pay, venmo or any smart phone app using with connection with this app will give energy.  </a:t>
            </a:r>
            <a:endParaRPr/>
          </a:p>
        </p:txBody>
      </p:sp>
      <p:pic>
        <p:nvPicPr>
          <p:cNvPr id="133" name="Google Shape;133;p23"/>
          <p:cNvPicPr preferRelativeResize="0"/>
          <p:nvPr/>
        </p:nvPicPr>
        <p:blipFill>
          <a:blip r:embed="rId3">
            <a:alphaModFix/>
          </a:blip>
          <a:stretch>
            <a:fillRect/>
          </a:stretch>
        </p:blipFill>
        <p:spPr>
          <a:xfrm>
            <a:off x="4635450" y="1684623"/>
            <a:ext cx="4323700" cy="2352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it seem like</a:t>
            </a:r>
            <a:endParaRPr/>
          </a:p>
        </p:txBody>
      </p:sp>
      <p:sp>
        <p:nvSpPr>
          <p:cNvPr id="139" name="Google Shape;139;p24"/>
          <p:cNvSpPr txBox="1"/>
          <p:nvPr>
            <p:ph idx="1" type="body"/>
          </p:nvPr>
        </p:nvSpPr>
        <p:spPr>
          <a:xfrm>
            <a:off x="311700" y="1152475"/>
            <a:ext cx="4317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solidFill>
                <a:srgbClr val="FFFFFF"/>
              </a:solidFill>
            </a:endParaRPr>
          </a:p>
        </p:txBody>
      </p:sp>
      <p:pic>
        <p:nvPicPr>
          <p:cNvPr id="140" name="Google Shape;140;p24"/>
          <p:cNvPicPr preferRelativeResize="0"/>
          <p:nvPr/>
        </p:nvPicPr>
        <p:blipFill>
          <a:blip r:embed="rId3">
            <a:alphaModFix/>
          </a:blip>
          <a:stretch>
            <a:fillRect/>
          </a:stretch>
        </p:blipFill>
        <p:spPr>
          <a:xfrm>
            <a:off x="4629000" y="1395600"/>
            <a:ext cx="4210200" cy="2631375"/>
          </a:xfrm>
          <a:prstGeom prst="rect">
            <a:avLst/>
          </a:prstGeom>
          <a:noFill/>
          <a:ln>
            <a:noFill/>
          </a:ln>
        </p:spPr>
      </p:pic>
      <p:pic>
        <p:nvPicPr>
          <p:cNvPr id="141" name="Google Shape;141;p24"/>
          <p:cNvPicPr preferRelativeResize="0"/>
          <p:nvPr/>
        </p:nvPicPr>
        <p:blipFill>
          <a:blip r:embed="rId4">
            <a:alphaModFix/>
          </a:blip>
          <a:stretch>
            <a:fillRect/>
          </a:stretch>
        </p:blipFill>
        <p:spPr>
          <a:xfrm>
            <a:off x="618025" y="1378011"/>
            <a:ext cx="4010966" cy="2666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Interaction with time and user preference</a:t>
            </a:r>
            <a:endParaRPr/>
          </a:p>
        </p:txBody>
      </p:sp>
      <p:sp>
        <p:nvSpPr>
          <p:cNvPr id="147" name="Google Shape;147;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8" name="Google Shape;148;p25"/>
          <p:cNvPicPr preferRelativeResize="0"/>
          <p:nvPr/>
        </p:nvPicPr>
        <p:blipFill>
          <a:blip r:embed="rId3">
            <a:alphaModFix/>
          </a:blip>
          <a:stretch>
            <a:fillRect/>
          </a:stretch>
        </p:blipFill>
        <p:spPr>
          <a:xfrm>
            <a:off x="311700" y="1152475"/>
            <a:ext cx="4876800" cy="2743200"/>
          </a:xfrm>
          <a:prstGeom prst="rect">
            <a:avLst/>
          </a:prstGeom>
          <a:noFill/>
          <a:ln>
            <a:noFill/>
          </a:ln>
        </p:spPr>
      </p:pic>
      <p:pic>
        <p:nvPicPr>
          <p:cNvPr id="149" name="Google Shape;149;p25"/>
          <p:cNvPicPr preferRelativeResize="0"/>
          <p:nvPr/>
        </p:nvPicPr>
        <p:blipFill>
          <a:blip r:embed="rId4">
            <a:alphaModFix/>
          </a:blip>
          <a:stretch>
            <a:fillRect/>
          </a:stretch>
        </p:blipFill>
        <p:spPr>
          <a:xfrm>
            <a:off x="5188500" y="1254387"/>
            <a:ext cx="3801450" cy="2539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a:blip r:embed="rId3">
            <a:alphaModFix/>
          </a:blip>
          <a:stretch>
            <a:fillRect/>
          </a:stretch>
        </p:blipFill>
        <p:spPr>
          <a:xfrm>
            <a:off x="1086569" y="268869"/>
            <a:ext cx="2888850" cy="1507425"/>
          </a:xfrm>
          <a:prstGeom prst="rect">
            <a:avLst/>
          </a:prstGeom>
          <a:noFill/>
          <a:ln>
            <a:noFill/>
          </a:ln>
        </p:spPr>
      </p:pic>
      <p:pic>
        <p:nvPicPr>
          <p:cNvPr id="61" name="Google Shape;61;p14"/>
          <p:cNvPicPr preferRelativeResize="0"/>
          <p:nvPr/>
        </p:nvPicPr>
        <p:blipFill>
          <a:blip r:embed="rId4">
            <a:alphaModFix/>
          </a:blip>
          <a:stretch>
            <a:fillRect/>
          </a:stretch>
        </p:blipFill>
        <p:spPr>
          <a:xfrm>
            <a:off x="4597575" y="268875"/>
            <a:ext cx="934360" cy="1507425"/>
          </a:xfrm>
          <a:prstGeom prst="rect">
            <a:avLst/>
          </a:prstGeom>
          <a:noFill/>
          <a:ln>
            <a:noFill/>
          </a:ln>
        </p:spPr>
      </p:pic>
      <p:pic>
        <p:nvPicPr>
          <p:cNvPr id="62" name="Google Shape;62;p14"/>
          <p:cNvPicPr preferRelativeResize="0"/>
          <p:nvPr/>
        </p:nvPicPr>
        <p:blipFill>
          <a:blip r:embed="rId5">
            <a:alphaModFix/>
          </a:blip>
          <a:stretch>
            <a:fillRect/>
          </a:stretch>
        </p:blipFill>
        <p:spPr>
          <a:xfrm>
            <a:off x="6550000" y="268875"/>
            <a:ext cx="1507425" cy="1507425"/>
          </a:xfrm>
          <a:prstGeom prst="rect">
            <a:avLst/>
          </a:prstGeom>
          <a:noFill/>
          <a:ln>
            <a:noFill/>
          </a:ln>
        </p:spPr>
      </p:pic>
      <p:pic>
        <p:nvPicPr>
          <p:cNvPr id="63" name="Google Shape;63;p14"/>
          <p:cNvPicPr preferRelativeResize="0"/>
          <p:nvPr/>
        </p:nvPicPr>
        <p:blipFill>
          <a:blip r:embed="rId6">
            <a:alphaModFix/>
          </a:blip>
          <a:stretch>
            <a:fillRect/>
          </a:stretch>
        </p:blipFill>
        <p:spPr>
          <a:xfrm>
            <a:off x="1086575" y="2106625"/>
            <a:ext cx="2172249" cy="1266200"/>
          </a:xfrm>
          <a:prstGeom prst="rect">
            <a:avLst/>
          </a:prstGeom>
          <a:noFill/>
          <a:ln>
            <a:noFill/>
          </a:ln>
        </p:spPr>
      </p:pic>
      <p:pic>
        <p:nvPicPr>
          <p:cNvPr id="64" name="Google Shape;64;p14"/>
          <p:cNvPicPr preferRelativeResize="0"/>
          <p:nvPr/>
        </p:nvPicPr>
        <p:blipFill>
          <a:blip r:embed="rId7">
            <a:alphaModFix/>
          </a:blip>
          <a:stretch>
            <a:fillRect/>
          </a:stretch>
        </p:blipFill>
        <p:spPr>
          <a:xfrm>
            <a:off x="3421800" y="2202050"/>
            <a:ext cx="2888850" cy="1170773"/>
          </a:xfrm>
          <a:prstGeom prst="rect">
            <a:avLst/>
          </a:prstGeom>
          <a:noFill/>
          <a:ln>
            <a:noFill/>
          </a:ln>
        </p:spPr>
      </p:pic>
      <p:pic>
        <p:nvPicPr>
          <p:cNvPr id="65" name="Google Shape;65;p14"/>
          <p:cNvPicPr preferRelativeResize="0"/>
          <p:nvPr/>
        </p:nvPicPr>
        <p:blipFill>
          <a:blip r:embed="rId8">
            <a:alphaModFix/>
          </a:blip>
          <a:stretch>
            <a:fillRect/>
          </a:stretch>
        </p:blipFill>
        <p:spPr>
          <a:xfrm>
            <a:off x="6473625" y="2202048"/>
            <a:ext cx="1737074" cy="1170775"/>
          </a:xfrm>
          <a:prstGeom prst="rect">
            <a:avLst/>
          </a:prstGeom>
          <a:noFill/>
          <a:ln>
            <a:noFill/>
          </a:ln>
        </p:spPr>
      </p:pic>
      <p:pic>
        <p:nvPicPr>
          <p:cNvPr id="66" name="Google Shape;66;p14"/>
          <p:cNvPicPr preferRelativeResize="0"/>
          <p:nvPr/>
        </p:nvPicPr>
        <p:blipFill>
          <a:blip r:embed="rId9">
            <a:alphaModFix/>
          </a:blip>
          <a:stretch>
            <a:fillRect/>
          </a:stretch>
        </p:blipFill>
        <p:spPr>
          <a:xfrm>
            <a:off x="6038450" y="3558725"/>
            <a:ext cx="2172250" cy="1500201"/>
          </a:xfrm>
          <a:prstGeom prst="rect">
            <a:avLst/>
          </a:prstGeom>
          <a:noFill/>
          <a:ln>
            <a:noFill/>
          </a:ln>
        </p:spPr>
      </p:pic>
      <p:pic>
        <p:nvPicPr>
          <p:cNvPr id="67" name="Google Shape;67;p14"/>
          <p:cNvPicPr preferRelativeResize="0"/>
          <p:nvPr/>
        </p:nvPicPr>
        <p:blipFill>
          <a:blip r:embed="rId10">
            <a:alphaModFix/>
          </a:blip>
          <a:stretch>
            <a:fillRect/>
          </a:stretch>
        </p:blipFill>
        <p:spPr>
          <a:xfrm>
            <a:off x="3046525" y="3523054"/>
            <a:ext cx="2888850" cy="1571534"/>
          </a:xfrm>
          <a:prstGeom prst="rect">
            <a:avLst/>
          </a:prstGeom>
          <a:noFill/>
          <a:ln>
            <a:noFill/>
          </a:ln>
        </p:spPr>
      </p:pic>
      <p:pic>
        <p:nvPicPr>
          <p:cNvPr id="68" name="Google Shape;68;p14"/>
          <p:cNvPicPr preferRelativeResize="0"/>
          <p:nvPr/>
        </p:nvPicPr>
        <p:blipFill>
          <a:blip r:embed="rId11">
            <a:alphaModFix/>
          </a:blip>
          <a:stretch>
            <a:fillRect/>
          </a:stretch>
        </p:blipFill>
        <p:spPr>
          <a:xfrm>
            <a:off x="712101" y="3558718"/>
            <a:ext cx="1904566" cy="1500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Idea 1- High Score</a:t>
            </a:r>
            <a:endParaRPr>
              <a:latin typeface="Helvetica Neue"/>
              <a:ea typeface="Helvetica Neue"/>
              <a:cs typeface="Helvetica Neue"/>
              <a:sym typeface="Helvetica Neue"/>
            </a:endParaRPr>
          </a:p>
        </p:txBody>
      </p:sp>
      <p:sp>
        <p:nvSpPr>
          <p:cNvPr id="74" name="Google Shape;74;p15"/>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Tetris game</a:t>
            </a:r>
            <a:endParaRPr/>
          </a:p>
          <a:p>
            <a:pPr indent="0" lvl="0" marL="0" rtl="0" algn="l">
              <a:spcBef>
                <a:spcPts val="1600"/>
              </a:spcBef>
              <a:spcAft>
                <a:spcPts val="0"/>
              </a:spcAft>
              <a:buNone/>
            </a:pPr>
            <a:r>
              <a:rPr lang="en"/>
              <a:t>I am thinking of develop my Tetris game further and making it a very fancy game.</a:t>
            </a:r>
            <a:endParaRPr/>
          </a:p>
          <a:p>
            <a:pPr indent="0" lvl="0" marL="0" rtl="0" algn="l">
              <a:spcBef>
                <a:spcPts val="1600"/>
              </a:spcBef>
              <a:spcAft>
                <a:spcPts val="0"/>
              </a:spcAft>
              <a:buNone/>
            </a:pPr>
            <a:r>
              <a:rPr lang="en"/>
              <a:t>It will have many reactions with time and human control</a:t>
            </a:r>
            <a:endParaRPr/>
          </a:p>
          <a:p>
            <a:pPr indent="0" lvl="0" marL="0" rtl="0" algn="l">
              <a:spcBef>
                <a:spcPts val="1600"/>
              </a:spcBef>
              <a:spcAft>
                <a:spcPts val="1600"/>
              </a:spcAft>
              <a:buNone/>
            </a:pPr>
            <a:r>
              <a:rPr lang="en">
                <a:solidFill>
                  <a:srgbClr val="FFFFFF"/>
                </a:solidFill>
              </a:rPr>
              <a:t>https://tetris.com/play-tetris</a:t>
            </a:r>
            <a:endParaRPr/>
          </a:p>
        </p:txBody>
      </p:sp>
      <p:pic>
        <p:nvPicPr>
          <p:cNvPr id="75" name="Google Shape;75;p15"/>
          <p:cNvPicPr preferRelativeResize="0"/>
          <p:nvPr/>
        </p:nvPicPr>
        <p:blipFill>
          <a:blip r:embed="rId3">
            <a:alphaModFix/>
          </a:blip>
          <a:stretch>
            <a:fillRect/>
          </a:stretch>
        </p:blipFill>
        <p:spPr>
          <a:xfrm>
            <a:off x="5781500" y="747900"/>
            <a:ext cx="2861486" cy="3820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I asked Trey Harrison, one of the best Tetris players in the world, to take a stab at TETRIS EFFECT, the psychedelic new Tetris game from Rez and Lumines creator Tetsuya Mizuguchi — in pursuit of the coveted &quot;DECAHEXATRIS.&quot;&#10;Help support my videos on Patreon: https://www.patreon.com/babylonian/membership&#10;Check out Trey's channel, ClassicTetris, on YouTube:  https://www.youtube.com/classictetris?sub_confirmation=1&#10;&#10;Thanks again to Trey Harrison for joining me for this video!" id="82" name="Google Shape;82;p16" title="A 1989 TETRIS Expert Plays TETRIS EFFECT for the First Time">
            <a:hlinkClick r:id="rId3"/>
          </p:cNvPr>
          <p:cNvPicPr preferRelativeResize="0"/>
          <p:nvPr/>
        </p:nvPicPr>
        <p:blipFill>
          <a:blip r:embed="rId4">
            <a:alphaModFix/>
          </a:blip>
          <a:stretch>
            <a:fillRect/>
          </a:stretch>
        </p:blipFill>
        <p:spPr>
          <a:xfrm>
            <a:off x="2138000" y="1139875"/>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Interaction                         </a:t>
            </a:r>
            <a:endParaRPr/>
          </a:p>
        </p:txBody>
      </p:sp>
      <p:sp>
        <p:nvSpPr>
          <p:cNvPr id="88" name="Google Shape;88;p17"/>
          <p:cNvSpPr txBox="1"/>
          <p:nvPr>
            <p:ph idx="1" type="body"/>
          </p:nvPr>
        </p:nvSpPr>
        <p:spPr>
          <a:xfrm>
            <a:off x="311700" y="1152475"/>
            <a:ext cx="33978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software should interact with human control by keyboards.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89" name="Google Shape;89;p17"/>
          <p:cNvPicPr preferRelativeResize="0"/>
          <p:nvPr/>
        </p:nvPicPr>
        <p:blipFill>
          <a:blip r:embed="rId3">
            <a:alphaModFix/>
          </a:blip>
          <a:stretch>
            <a:fillRect/>
          </a:stretch>
        </p:blipFill>
        <p:spPr>
          <a:xfrm>
            <a:off x="3831663" y="1165225"/>
            <a:ext cx="5000625" cy="3390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                        Concept</a:t>
            </a:r>
            <a:endParaRPr/>
          </a:p>
        </p:txBody>
      </p:sp>
      <p:sp>
        <p:nvSpPr>
          <p:cNvPr id="95" name="Google Shape;95;p18"/>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FFFFFF"/>
                </a:solidFill>
              </a:rPr>
              <a:t>It has become very common from back when Alexey Pajitnov first made it in 1984.With over 170 million copies sold, it is the 2nd best-selling video game of all time.</a:t>
            </a:r>
            <a:endParaRPr sz="100">
              <a:solidFill>
                <a:srgbClr val="FFFFFF"/>
              </a:solidFill>
            </a:endParaRPr>
          </a:p>
        </p:txBody>
      </p:sp>
      <p:sp>
        <p:nvSpPr>
          <p:cNvPr id="96" name="Google Shape;96;p18"/>
          <p:cNvSpPr txBox="1"/>
          <p:nvPr/>
        </p:nvSpPr>
        <p:spPr>
          <a:xfrm>
            <a:off x="4629150" y="1252925"/>
            <a:ext cx="4133400" cy="331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FF"/>
                </a:solidFill>
              </a:rPr>
              <a:t>The Tetris® Effect is a catchy term that players use to describe the way they are inspired by the game and see Tetriminos in everyday situations. Because Tetris, like the real world, challenges players to make order out of chaos using a specific organization system, the game components translate easily into lifestyle interpretations. </a:t>
            </a:r>
            <a:endParaRPr sz="20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Idea 2- Own adventure</a:t>
            </a:r>
            <a:endParaRPr/>
          </a:p>
        </p:txBody>
      </p:sp>
      <p:sp>
        <p:nvSpPr>
          <p:cNvPr id="102" name="Google Shape;102;p19"/>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am thinking of making a module of solar system.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It can present how planet and star moving with gravity.   </a:t>
            </a:r>
            <a:endParaRPr/>
          </a:p>
        </p:txBody>
      </p:sp>
      <p:pic>
        <p:nvPicPr>
          <p:cNvPr id="103" name="Google Shape;103;p19"/>
          <p:cNvPicPr preferRelativeResize="0"/>
          <p:nvPr/>
        </p:nvPicPr>
        <p:blipFill>
          <a:blip r:embed="rId3">
            <a:alphaModFix/>
          </a:blip>
          <a:stretch>
            <a:fillRect/>
          </a:stretch>
        </p:blipFill>
        <p:spPr>
          <a:xfrm>
            <a:off x="4893525" y="445025"/>
            <a:ext cx="3794744" cy="3820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Interaction with time</a:t>
            </a:r>
            <a:endParaRPr/>
          </a:p>
        </p:txBody>
      </p:sp>
      <p:sp>
        <p:nvSpPr>
          <p:cNvPr id="109" name="Google Shape;109;p20"/>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system will occur by timing and it will shows very amazing moving.</a:t>
            </a:r>
            <a:endParaRPr/>
          </a:p>
        </p:txBody>
      </p:sp>
      <p:pic>
        <p:nvPicPr>
          <p:cNvPr id="110" name="Google Shape;110;p20"/>
          <p:cNvPicPr preferRelativeResize="0"/>
          <p:nvPr/>
        </p:nvPicPr>
        <p:blipFill>
          <a:blip r:embed="rId3">
            <a:alphaModFix/>
          </a:blip>
          <a:stretch>
            <a:fillRect/>
          </a:stretch>
        </p:blipFill>
        <p:spPr>
          <a:xfrm>
            <a:off x="5020400" y="445025"/>
            <a:ext cx="3221034" cy="3820974"/>
          </a:xfrm>
          <a:prstGeom prst="rect">
            <a:avLst/>
          </a:prstGeom>
          <a:noFill/>
          <a:ln>
            <a:noFill/>
          </a:ln>
        </p:spPr>
      </p:pic>
      <p:pic>
        <p:nvPicPr>
          <p:cNvPr descr="This is an instructional video on how to use Scratch to create a Solar System simulation.&#10;&#10;Visit my Teachers Pay Teachers Store for a PDF file that outlines all the coding required. See link below.&#10;&#10;https://www.teacherspayteachers.com/Store/The-Teacher-Bible" id="111" name="Google Shape;111;p20" title="Scratch Solar System Simulation">
            <a:hlinkClick r:id="rId4"/>
          </p:cNvPr>
          <p:cNvPicPr preferRelativeResize="0"/>
          <p:nvPr/>
        </p:nvPicPr>
        <p:blipFill>
          <a:blip r:embed="rId5">
            <a:alphaModFix/>
          </a:blip>
          <a:stretch>
            <a:fillRect/>
          </a:stretch>
        </p:blipFill>
        <p:spPr>
          <a:xfrm>
            <a:off x="429350" y="1975750"/>
            <a:ext cx="4025000" cy="30187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17" name="Google Shape;117;p21"/>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50">
                <a:solidFill>
                  <a:srgbClr val="FFFFFF"/>
                </a:solidFill>
              </a:rPr>
              <a:t>At the center, gravity pulled more and more material in. Eventually the pressure in the core was so great that hydrogen atoms began to combine and form helium, releasing a tremendous amount of energy. With that, our Sun was born, and it eventually amassed more than 99 percent of the available matter.</a:t>
            </a:r>
            <a:endParaRPr sz="2600">
              <a:solidFill>
                <a:srgbClr val="FFFFFF"/>
              </a:solidFill>
            </a:endParaRPr>
          </a:p>
        </p:txBody>
      </p:sp>
      <p:pic>
        <p:nvPicPr>
          <p:cNvPr id="118" name="Google Shape;118;p21"/>
          <p:cNvPicPr preferRelativeResize="0"/>
          <p:nvPr/>
        </p:nvPicPr>
        <p:blipFill>
          <a:blip r:embed="rId3">
            <a:alphaModFix/>
          </a:blip>
          <a:stretch>
            <a:fillRect/>
          </a:stretch>
        </p:blipFill>
        <p:spPr>
          <a:xfrm>
            <a:off x="4692675" y="1294600"/>
            <a:ext cx="4267199" cy="255431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